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730E-9621-4852-94E3-8E7540D90C02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2485-0259-41AA-B0FC-F98604398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777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730E-9621-4852-94E3-8E7540D90C02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2485-0259-41AA-B0FC-F98604398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933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730E-9621-4852-94E3-8E7540D90C02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2485-0259-41AA-B0FC-F98604398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85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730E-9621-4852-94E3-8E7540D90C02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2485-0259-41AA-B0FC-F98604398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648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730E-9621-4852-94E3-8E7540D90C02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2485-0259-41AA-B0FC-F98604398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013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730E-9621-4852-94E3-8E7540D90C02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2485-0259-41AA-B0FC-F98604398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375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730E-9621-4852-94E3-8E7540D90C02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2485-0259-41AA-B0FC-F98604398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572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730E-9621-4852-94E3-8E7540D90C02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2485-0259-41AA-B0FC-F98604398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144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730E-9621-4852-94E3-8E7540D90C02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2485-0259-41AA-B0FC-F98604398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743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730E-9621-4852-94E3-8E7540D90C02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2485-0259-41AA-B0FC-F98604398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399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730E-9621-4852-94E3-8E7540D90C02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2485-0259-41AA-B0FC-F98604398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411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F730E-9621-4852-94E3-8E7540D90C02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22485-0259-41AA-B0FC-F98604398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397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19063" t="21567" r="18844" b="21243"/>
          <a:stretch/>
        </p:blipFill>
        <p:spPr>
          <a:xfrm>
            <a:off x="856210" y="1690688"/>
            <a:ext cx="4131426" cy="507368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24" y="365125"/>
            <a:ext cx="10946476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кружка 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«Практическая биология»( физиология)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19102" t="22342" r="19078" b="21800"/>
          <a:stretch/>
        </p:blipFill>
        <p:spPr>
          <a:xfrm>
            <a:off x="6891249" y="1728851"/>
            <a:ext cx="4148053" cy="49973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3237" y="100286"/>
            <a:ext cx="2993395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5216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Занятия кружка  «Практическая биология»( физиология)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Занятия кружка  «Практическая биология»( физиология)</dc:title>
  <dc:creator>Пользователь</dc:creator>
  <cp:lastModifiedBy>Пользователь</cp:lastModifiedBy>
  <cp:revision>1</cp:revision>
  <dcterms:created xsi:type="dcterms:W3CDTF">2022-10-19T06:05:30Z</dcterms:created>
  <dcterms:modified xsi:type="dcterms:W3CDTF">2022-10-19T06:06:21Z</dcterms:modified>
</cp:coreProperties>
</file>